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83" r:id="rId2"/>
    <p:sldId id="286" r:id="rId3"/>
    <p:sldId id="289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FF9966"/>
    <a:srgbClr val="990000"/>
    <a:srgbClr val="FFFF00"/>
    <a:srgbClr val="000066"/>
    <a:srgbClr val="660066"/>
    <a:srgbClr val="9966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000" autoAdjust="0"/>
  </p:normalViewPr>
  <p:slideViewPr>
    <p:cSldViewPr>
      <p:cViewPr>
        <p:scale>
          <a:sx n="117" d="100"/>
          <a:sy n="117" d="100"/>
        </p:scale>
        <p:origin x="1932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6180EEC-4593-48C7-80DE-1E1D0A5C957E}" type="datetimeFigureOut">
              <a:rPr lang="ru-RU"/>
              <a:pPr>
                <a:defRPr/>
              </a:pPr>
              <a:t>09.12.2014</a:t>
            </a:fld>
            <a:endParaRPr lang="ru-RU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742BFE3-3B6B-484F-BC3B-45CC469E84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916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86D0466-CC0D-4CE1-B45A-6E2273F37754}" type="datetimeFigureOut">
              <a:rPr lang="ru-RU"/>
              <a:pPr>
                <a:defRPr/>
              </a:pPr>
              <a:t>09.12.2014</a:t>
            </a:fld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15865FC-FB87-4FBC-8F36-366D35069D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8978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763C4-CB47-4B43-A853-5C629E3FFC9A}" type="datetimeFigureOut">
              <a:rPr lang="ru-RU"/>
              <a:pPr>
                <a:defRPr/>
              </a:pPr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969D4-32E0-4DB2-A105-9E52595653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CA397-B012-4332-8A04-31A08C31714F}" type="datetimeFigureOut">
              <a:rPr lang="ru-RU"/>
              <a:pPr>
                <a:defRPr/>
              </a:pPr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E7B56-A1F3-47D7-8842-6AC3F08B4F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22CE3-B6F6-47B9-984B-10F07BA3C116}" type="datetimeFigureOut">
              <a:rPr lang="ru-RU"/>
              <a:pPr>
                <a:defRPr/>
              </a:pPr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7DC8E-FEE1-4ED7-83EF-427A56607A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86308-6CBE-4F0F-B881-9A594D9C4E71}" type="datetimeFigureOut">
              <a:rPr lang="ru-RU"/>
              <a:pPr>
                <a:defRPr/>
              </a:pPr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9B9BB-8634-4B49-BB7B-59A874C883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3CCF0-DD21-4134-954E-6449AA974E64}" type="datetimeFigureOut">
              <a:rPr lang="ru-RU"/>
              <a:pPr>
                <a:defRPr/>
              </a:pPr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18E24-EDC8-4221-ABFD-94899BC3D0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15301-C6D9-487D-8076-12768DFE4CC8}" type="datetimeFigureOut">
              <a:rPr lang="ru-RU"/>
              <a:pPr>
                <a:defRPr/>
              </a:pPr>
              <a:t>09.12.2014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41B63-8972-4C1D-A6A2-B60FCEA778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B9541-5D3A-43BC-AACB-28FAC34D54C6}" type="datetimeFigureOut">
              <a:rPr lang="ru-RU"/>
              <a:pPr>
                <a:defRPr/>
              </a:pPr>
              <a:t>09.12.2014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ADD2B-0144-4298-B37A-E265692F62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091FE-CF23-4944-A71A-02AD00374CB3}" type="datetimeFigureOut">
              <a:rPr lang="ru-RU"/>
              <a:pPr>
                <a:defRPr/>
              </a:pPr>
              <a:t>09.12.2014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C16D2-2038-482B-B73E-356FCD04A3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98DE5-E5E5-47FD-A792-BEF704624D15}" type="datetimeFigureOut">
              <a:rPr lang="ru-RU"/>
              <a:pPr>
                <a:defRPr/>
              </a:pPr>
              <a:t>09.12.2014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94759-4417-4DFE-A7AE-EB63CC2335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3BD93-0E70-4E37-96A3-3152324836E5}" type="datetimeFigureOut">
              <a:rPr lang="ru-RU"/>
              <a:pPr>
                <a:defRPr/>
              </a:pPr>
              <a:t>09.12.2014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83247-08BA-4939-9145-95C5643417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F4502-3193-4B7D-917D-DFBE51DD2C39}" type="datetimeFigureOut">
              <a:rPr lang="ru-RU"/>
              <a:pPr>
                <a:defRPr/>
              </a:pPr>
              <a:t>09.12.2014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CEF99-2561-4F94-9AF6-1E234C379A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6FF99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AF902C4-5D06-48BC-9E07-E49DC7D3B973}" type="datetimeFigureOut">
              <a:rPr lang="ru-RU"/>
              <a:pPr>
                <a:defRPr/>
              </a:pPr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85CA70-A01C-4E2C-8F13-B971E0E956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4643438" y="2276475"/>
            <a:ext cx="3024187" cy="2160588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99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Равнобедренный треугольник 11"/>
          <p:cNvSpPr>
            <a:spLocks noChangeArrowheads="1"/>
          </p:cNvSpPr>
          <p:nvPr/>
        </p:nvSpPr>
        <p:spPr bwMode="auto">
          <a:xfrm>
            <a:off x="684213" y="404813"/>
            <a:ext cx="7848600" cy="1774825"/>
          </a:xfrm>
          <a:prstGeom prst="triangle">
            <a:avLst>
              <a:gd name="adj" fmla="val 50917"/>
            </a:avLst>
          </a:prstGeom>
          <a:gradFill rotWithShape="1">
            <a:gsLst>
              <a:gs pos="0">
                <a:srgbClr val="FF8EBA"/>
              </a:gs>
              <a:gs pos="100000">
                <a:srgbClr val="FF8EBA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5400" algn="ctr">
            <a:solidFill>
              <a:srgbClr val="BC2665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3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1544638" y="2278063"/>
            <a:ext cx="3024187" cy="2160587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99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1517650" y="4514850"/>
            <a:ext cx="3024188" cy="2160588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99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4646613" y="4513263"/>
            <a:ext cx="3024187" cy="2160587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99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16" name="AutoShape 12"/>
          <p:cNvSpPr>
            <a:spLocks noChangeArrowheads="1"/>
          </p:cNvSpPr>
          <p:nvPr/>
        </p:nvSpPr>
        <p:spPr bwMode="auto">
          <a:xfrm>
            <a:off x="3205163" y="3835400"/>
            <a:ext cx="2808287" cy="10795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00"/>
              </a:gs>
              <a:gs pos="100000">
                <a:srgbClr val="FF6699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800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1532" name="Picture 28" descr="6f7d849564189ad3d9e690cdc244ebf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34225" y="5132388"/>
            <a:ext cx="1997075" cy="1835150"/>
          </a:xfrm>
          <a:prstGeom prst="rect">
            <a:avLst/>
          </a:prstGeom>
          <a:noFill/>
        </p:spPr>
      </p:pic>
      <p:pic>
        <p:nvPicPr>
          <p:cNvPr id="21533" name="Picture 29" descr="multik3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5413" y="133350"/>
            <a:ext cx="1657350" cy="1657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 descr="Крупная сетка"/>
          <p:cNvSpPr>
            <a:spLocks noGrp="1"/>
          </p:cNvSpPr>
          <p:nvPr>
            <p:ph idx="1"/>
          </p:nvPr>
        </p:nvSpPr>
        <p:spPr>
          <a:xfrm>
            <a:off x="250825" y="404813"/>
            <a:ext cx="8642350" cy="6192837"/>
          </a:xfrm>
          <a:prstGeom prst="foldedCorner">
            <a:avLst>
              <a:gd name="adj" fmla="val 12500"/>
            </a:avLst>
          </a:prstGeom>
          <a:pattFill prst="lgGrid">
            <a:fgClr>
              <a:srgbClr val="C8C8DA"/>
            </a:fgClr>
            <a:bgClr>
              <a:schemeClr val="bg1"/>
            </a:bgClr>
          </a:pattFill>
        </p:spPr>
        <p:txBody>
          <a:bodyPr/>
          <a:lstStyle/>
          <a:p>
            <a:pPr marL="0" indent="0">
              <a:buFont typeface="Arial" charset="0"/>
              <a:buNone/>
              <a:tabLst>
                <a:tab pos="450850" algn="l"/>
              </a:tabLst>
            </a:pPr>
            <a:endParaRPr lang="ru-RU" sz="2400" dirty="0" smtClean="0">
              <a:solidFill>
                <a:srgbClr val="800000"/>
              </a:solidFill>
              <a:latin typeface="Comic Sans MS" pitchFamily="66" charset="0"/>
            </a:endParaRPr>
          </a:p>
        </p:txBody>
      </p:sp>
      <p:pic>
        <p:nvPicPr>
          <p:cNvPr id="18437" name="Picture 5" descr="kids04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1013" y="4379913"/>
            <a:ext cx="2262187" cy="2165350"/>
          </a:xfrm>
          <a:prstGeom prst="rect">
            <a:avLst/>
          </a:prstGeom>
          <a:noFill/>
        </p:spPr>
      </p:pic>
      <p:pic>
        <p:nvPicPr>
          <p:cNvPr id="18438" name="Picture 6" descr="kids040"/>
          <p:cNvPicPr>
            <a:picLocks noChangeAspect="1" noChangeArrowheads="1"/>
          </p:cNvPicPr>
          <p:nvPr/>
        </p:nvPicPr>
        <p:blipFill>
          <a:blip r:embed="rId4" cstate="print"/>
          <a:srcRect l="8691" r="2786"/>
          <a:stretch>
            <a:fillRect/>
          </a:stretch>
        </p:blipFill>
        <p:spPr bwMode="auto">
          <a:xfrm>
            <a:off x="323850" y="4365625"/>
            <a:ext cx="2974975" cy="2192338"/>
          </a:xfrm>
          <a:prstGeom prst="rect">
            <a:avLst/>
          </a:prstGeom>
          <a:noFill/>
        </p:spPr>
      </p:pic>
      <p:pic>
        <p:nvPicPr>
          <p:cNvPr id="18439" name="Picture 7" descr="kids07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03588" y="4318000"/>
            <a:ext cx="2347912" cy="21955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7" name="Picture 3" descr="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425" y="3789363"/>
            <a:ext cx="2878138" cy="2878137"/>
          </a:xfrm>
          <a:prstGeom prst="rect">
            <a:avLst/>
          </a:prstGeom>
          <a:noFill/>
        </p:spPr>
      </p:pic>
      <p:sp>
        <p:nvSpPr>
          <p:cNvPr id="52228" name="WordArt 4"/>
          <p:cNvSpPr>
            <a:spLocks noChangeArrowheads="1" noChangeShapeType="1" noTextEdit="1"/>
          </p:cNvSpPr>
          <p:nvPr/>
        </p:nvSpPr>
        <p:spPr bwMode="auto">
          <a:xfrm>
            <a:off x="900113" y="620713"/>
            <a:ext cx="7056437" cy="44640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 i="1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CC99FF"/>
                </a:solidFill>
                <a:effectLst>
                  <a:outerShdw dist="35921" dir="2700000" algn="ctr" rotWithShape="0">
                    <a:srgbClr val="660066">
                      <a:alpha val="80000"/>
                    </a:srgbClr>
                  </a:outerShdw>
                </a:effectLst>
                <a:latin typeface="Arial"/>
                <a:cs typeface="Arial"/>
              </a:rPr>
              <a:t>Спасибо</a:t>
            </a:r>
          </a:p>
          <a:p>
            <a:pPr algn="ctr"/>
            <a:r>
              <a:rPr lang="ru-RU" sz="3600" i="1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CC99FF"/>
                </a:solidFill>
                <a:effectLst>
                  <a:outerShdw dist="35921" dir="2700000" algn="ctr" rotWithShape="0">
                    <a:srgbClr val="660066">
                      <a:alpha val="80000"/>
                    </a:srgbClr>
                  </a:outerShdw>
                </a:effectLst>
                <a:latin typeface="Arial"/>
                <a:cs typeface="Arial"/>
              </a:rPr>
              <a:t>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772</TotalTime>
  <Words>4</Words>
  <Application>Microsoft Office PowerPoint</Application>
  <PresentationFormat>Экран (4:3)</PresentationFormat>
  <Paragraphs>2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дошкольное образовательное учреждение детский сад №6</dc:title>
  <dc:creator>Admin</dc:creator>
  <cp:lastModifiedBy>Admin</cp:lastModifiedBy>
  <cp:revision>75</cp:revision>
  <dcterms:created xsi:type="dcterms:W3CDTF">2012-03-13T06:15:54Z</dcterms:created>
  <dcterms:modified xsi:type="dcterms:W3CDTF">2014-12-09T07:06:10Z</dcterms:modified>
</cp:coreProperties>
</file>