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5102" autoAdjust="0"/>
    <p:restoredTop sz="94660"/>
  </p:normalViewPr>
  <p:slideViewPr>
    <p:cSldViewPr snapToGrid="0">
      <p:cViewPr varScale="1">
        <p:scale>
          <a:sx n="67" d="100"/>
          <a:sy n="67" d="100"/>
        </p:scale>
        <p:origin x="-127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0F50-4212-4975-B266-8977460ED02D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726A-4FE0-4A6C-8CC5-C0946EAE8F3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0601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0F50-4212-4975-B266-8977460ED02D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726A-4FE0-4A6C-8CC5-C0946EAE8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4518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0F50-4212-4975-B266-8977460ED02D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726A-4FE0-4A6C-8CC5-C0946EAE8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4893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0F50-4212-4975-B266-8977460ED02D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726A-4FE0-4A6C-8CC5-C0946EAE8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1020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0F50-4212-4975-B266-8977460ED02D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726A-4FE0-4A6C-8CC5-C0946EAE8F3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88606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0F50-4212-4975-B266-8977460ED02D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726A-4FE0-4A6C-8CC5-C0946EAE8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4692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0F50-4212-4975-B266-8977460ED02D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726A-4FE0-4A6C-8CC5-C0946EAE8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0937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0F50-4212-4975-B266-8977460ED02D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726A-4FE0-4A6C-8CC5-C0946EAE8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5786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0F50-4212-4975-B266-8977460ED02D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726A-4FE0-4A6C-8CC5-C0946EAE8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5124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53F0F50-4212-4975-B266-8977460ED02D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83726A-4FE0-4A6C-8CC5-C0946EAE8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244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0F50-4212-4975-B266-8977460ED02D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726A-4FE0-4A6C-8CC5-C0946EAE8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086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53F0F50-4212-4975-B266-8977460ED02D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283726A-4FE0-4A6C-8CC5-C0946EAE8F3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92352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106877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ОСТОРОЖНО, ТЕРРОРИЗМ!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676894"/>
            <a:ext cx="10058400" cy="5557651"/>
          </a:xfrm>
        </p:spPr>
        <p:txBody>
          <a:bodyPr>
            <a:normAutofit fontScale="92500" lnSpcReduction="20000"/>
          </a:bodyPr>
          <a:lstStyle/>
          <a:p>
            <a:pPr algn="just"/>
            <a:endParaRPr lang="ru-RU" sz="3000" b="1" i="1" u="sng" dirty="0" smtClean="0"/>
          </a:p>
          <a:p>
            <a:pPr algn="just"/>
            <a:r>
              <a:rPr lang="ru-RU" sz="3000" b="1" i="1" u="sng" dirty="0" smtClean="0"/>
              <a:t>Терроризм</a:t>
            </a:r>
            <a:r>
              <a:rPr lang="ru-RU" sz="3000" b="1" i="1" dirty="0"/>
              <a:t> </a:t>
            </a:r>
            <a:r>
              <a:rPr lang="ru-RU" sz="3000" dirty="0"/>
              <a:t>- это одно из самых страшных преступлений в мире. Все террористы – преступники, и чтобы добиться своих целей, они нагнетают страх в обществе и совершают насилие над людьми. </a:t>
            </a:r>
          </a:p>
          <a:p>
            <a:pPr algn="just"/>
            <a:r>
              <a:rPr lang="ru-RU" sz="3000" dirty="0" smtClean="0"/>
              <a:t>Скорее </a:t>
            </a:r>
            <a:r>
              <a:rPr lang="ru-RU" sz="3000" dirty="0"/>
              <a:t>всего, Вам не придется столкнуться с этим страшным злом - терроризмом, но, к сожалению, угроза </a:t>
            </a:r>
            <a:r>
              <a:rPr lang="ru-RU" sz="3000" dirty="0" err="1" smtClean="0"/>
              <a:t>террактов</a:t>
            </a:r>
            <a:r>
              <a:rPr lang="ru-RU" sz="3000" dirty="0" smtClean="0"/>
              <a:t> </a:t>
            </a:r>
            <a:r>
              <a:rPr lang="ru-RU" sz="3000" dirty="0"/>
              <a:t>существует, и лучше всего быть к ней готовым</a:t>
            </a:r>
            <a:r>
              <a:rPr lang="ru-RU" sz="3000" dirty="0" smtClean="0"/>
              <a:t>.</a:t>
            </a:r>
          </a:p>
          <a:p>
            <a:pPr algn="just"/>
            <a:r>
              <a:rPr lang="ru-RU" sz="3000" dirty="0"/>
              <a:t/>
            </a:r>
            <a:br>
              <a:rPr lang="ru-RU" sz="3000" dirty="0"/>
            </a:br>
            <a:r>
              <a:rPr lang="ru-RU" sz="3000" dirty="0" smtClean="0"/>
              <a:t>Задача </a:t>
            </a:r>
            <a:r>
              <a:rPr lang="ru-RU" sz="3000" dirty="0"/>
              <a:t>родителей и педагогов - объяснить детям, что необходимо сообщать взрослым или сотрудникам полиции: об обнаруженных на улице бесхозных вещах, о подозрительных предметах в общественном транспорте, в подъезде дома или в детском саду</a:t>
            </a:r>
            <a:r>
              <a:rPr lang="ru-RU" sz="3000" dirty="0" smtClean="0"/>
              <a:t>.</a:t>
            </a:r>
          </a:p>
          <a:p>
            <a:pPr algn="just"/>
            <a:r>
              <a:rPr lang="ru-RU" sz="2400" dirty="0"/>
              <a:t> </a:t>
            </a:r>
            <a:br>
              <a:rPr lang="ru-RU" sz="2400" dirty="0"/>
            </a:b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7119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5603558"/>
          </a:xfrm>
        </p:spPr>
        <p:txBody>
          <a:bodyPr>
            <a:normAutofit fontScale="90000"/>
          </a:bodyPr>
          <a:lstStyle/>
          <a:p>
            <a:r>
              <a:rPr lang="ru-RU" sz="1800" b="1" i="1" dirty="0" smtClean="0"/>
              <a:t/>
            </a:r>
            <a:br>
              <a:rPr lang="ru-RU" sz="1800" b="1" i="1" dirty="0" smtClean="0"/>
            </a:br>
            <a:r>
              <a:rPr lang="ru-RU" sz="1800" b="1" i="1" dirty="0"/>
              <a:t/>
            </a:r>
            <a:br>
              <a:rPr lang="ru-RU" sz="1800" b="1" i="1" dirty="0"/>
            </a:br>
            <a:r>
              <a:rPr lang="ru-RU" sz="1800" b="1" i="1" dirty="0" smtClean="0"/>
              <a:t/>
            </a:r>
            <a:br>
              <a:rPr lang="ru-RU" sz="1800" b="1" i="1" dirty="0" smtClean="0"/>
            </a:br>
            <a:r>
              <a:rPr lang="ru-RU" sz="1800" b="1" i="1" dirty="0"/>
              <a:t/>
            </a:r>
            <a:br>
              <a:rPr lang="ru-RU" sz="1800" b="1" i="1" dirty="0"/>
            </a:br>
            <a:r>
              <a:rPr lang="ru-RU" sz="2200" b="1" i="1" dirty="0" smtClean="0"/>
              <a:t>Уважаемые </a:t>
            </a:r>
            <a:r>
              <a:rPr lang="ru-RU" sz="2200" b="1" i="1" dirty="0"/>
              <a:t>родители!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 Объясните детям, что во всех перечисленных случаях необходимо:</a:t>
            </a:r>
            <a:br>
              <a:rPr lang="ru-RU" sz="2200" dirty="0"/>
            </a:br>
            <a:r>
              <a:rPr lang="ru-RU" sz="2200" dirty="0" smtClean="0"/>
              <a:t>1</a:t>
            </a:r>
            <a:r>
              <a:rPr lang="ru-RU" sz="2200" dirty="0"/>
              <a:t>) не трогать, не вскрывать, не передвигать находку; </a:t>
            </a:r>
            <a:br>
              <a:rPr lang="ru-RU" sz="2200" dirty="0"/>
            </a:br>
            <a:r>
              <a:rPr lang="ru-RU" sz="2200" dirty="0" smtClean="0"/>
              <a:t>2</a:t>
            </a:r>
            <a:r>
              <a:rPr lang="ru-RU" sz="2200" dirty="0"/>
              <a:t>) отойти на безопасное расстояние;</a:t>
            </a:r>
            <a:br>
              <a:rPr lang="ru-RU" sz="2200" dirty="0"/>
            </a:br>
            <a:r>
              <a:rPr lang="ru-RU" sz="2200" dirty="0" smtClean="0"/>
              <a:t>3</a:t>
            </a:r>
            <a:r>
              <a:rPr lang="ru-RU" sz="2200" dirty="0"/>
              <a:t>) сообщить о находке взрослому</a:t>
            </a:r>
            <a:r>
              <a:rPr lang="ru-RU" sz="2200" dirty="0" smtClean="0"/>
              <a:t>.</a:t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>Обязательно </a:t>
            </a:r>
            <a:r>
              <a:rPr lang="ru-RU" sz="2200" dirty="0"/>
              <a:t>проводите с детьми дома разъяснительные беседы о недопустимости: </a:t>
            </a:r>
            <a:br>
              <a:rPr lang="ru-RU" sz="2200" dirty="0"/>
            </a:br>
            <a:r>
              <a:rPr lang="ru-RU" sz="2200" dirty="0"/>
              <a:t>а) пользоваться незнакомыми предметами, найденными на улице или в общественных местах; </a:t>
            </a:r>
            <a:br>
              <a:rPr lang="ru-RU" sz="2200" dirty="0"/>
            </a:br>
            <a:r>
              <a:rPr lang="ru-RU" sz="2200" dirty="0"/>
              <a:t>б) брать у незнакомых людей на улице сумки, свертки, игрушки и т.д.</a:t>
            </a:r>
            <a:br>
              <a:rPr lang="ru-RU" sz="2200" dirty="0"/>
            </a:br>
            <a:r>
              <a:rPr lang="ru-RU" sz="2200" dirty="0"/>
              <a:t> Входя на территорию детского сада, </a:t>
            </a:r>
            <a:r>
              <a:rPr lang="ru-RU" sz="2200" b="1" dirty="0"/>
              <a:t>ПОМНИТЕ</a:t>
            </a:r>
            <a:r>
              <a:rPr lang="ru-RU" sz="2200" dirty="0"/>
              <a:t>:</a:t>
            </a:r>
            <a:br>
              <a:rPr lang="ru-RU" sz="2200" dirty="0"/>
            </a:br>
            <a:r>
              <a:rPr lang="ru-RU" sz="2200" dirty="0" smtClean="0"/>
              <a:t>·</a:t>
            </a:r>
            <a:r>
              <a:rPr lang="ru-RU" sz="2200" dirty="0"/>
              <a:t>       Необходимо закрывать за собой все входные двери (</a:t>
            </a:r>
            <a:r>
              <a:rPr lang="ru-RU" sz="2200" b="1" dirty="0"/>
              <a:t>НЕ ОСТАВЛЯЙТЕ</a:t>
            </a:r>
            <a:r>
              <a:rPr lang="ru-RU" sz="2200" dirty="0"/>
              <a:t> входную дверь в помещение детского сада открытой!!!);</a:t>
            </a:r>
            <a:br>
              <a:rPr lang="ru-RU" sz="2200" dirty="0"/>
            </a:br>
            <a:r>
              <a:rPr lang="ru-RU" sz="2200" dirty="0" smtClean="0"/>
              <a:t>·</a:t>
            </a:r>
            <a:r>
              <a:rPr lang="ru-RU" sz="2200" dirty="0"/>
              <a:t>       Быть  </a:t>
            </a:r>
            <a:r>
              <a:rPr lang="ru-RU" sz="2200" b="1" dirty="0"/>
              <a:t>НАБЛЮДАТЕЛЬНЫМ </a:t>
            </a:r>
            <a:r>
              <a:rPr lang="ru-RU" sz="2200" dirty="0"/>
              <a:t> к людям, которые следуют впереди или позади Вас;</a:t>
            </a:r>
            <a:br>
              <a:rPr lang="ru-RU" sz="2200" dirty="0"/>
            </a:br>
            <a:r>
              <a:rPr lang="ru-RU" sz="2200" dirty="0" smtClean="0"/>
              <a:t>·</a:t>
            </a:r>
            <a:r>
              <a:rPr lang="ru-RU" sz="2200" dirty="0"/>
              <a:t>       </a:t>
            </a:r>
            <a:r>
              <a:rPr lang="ru-RU" sz="2200" b="1" dirty="0"/>
              <a:t>НЕ ПРИНОСИТЬ</a:t>
            </a:r>
            <a:r>
              <a:rPr lang="ru-RU" sz="2200" dirty="0"/>
              <a:t> на территорию детского сада большие сумки и другие ручные клади;</a:t>
            </a:r>
            <a:br>
              <a:rPr lang="ru-RU" sz="2200" dirty="0"/>
            </a:br>
            <a:r>
              <a:rPr lang="ru-RU" sz="2200" dirty="0" smtClean="0"/>
              <a:t>·</a:t>
            </a:r>
            <a:r>
              <a:rPr lang="ru-RU" sz="2200" dirty="0"/>
              <a:t>       </a:t>
            </a:r>
            <a:r>
              <a:rPr lang="ru-RU" sz="2200" b="1" dirty="0"/>
              <a:t>ПРИВОДИТЬ</a:t>
            </a:r>
            <a:r>
              <a:rPr lang="ru-RU" sz="2200" dirty="0"/>
              <a:t> и </a:t>
            </a:r>
            <a:r>
              <a:rPr lang="ru-RU" sz="2200" b="1" dirty="0"/>
              <a:t>ЗАБИРАТЬ</a:t>
            </a:r>
            <a:r>
              <a:rPr lang="ru-RU" sz="2200" dirty="0"/>
              <a:t> ребенка могут </a:t>
            </a:r>
            <a:r>
              <a:rPr lang="ru-RU" sz="2200" b="1" dirty="0"/>
              <a:t>ТОЛЬКО</a:t>
            </a:r>
            <a:r>
              <a:rPr lang="ru-RU" sz="2200" dirty="0"/>
              <a:t> родители (законные представители) и люди, имеющие доверенность, заверенную нотариусом или администрацией ДОУ. Иные лица не должны находиться в помещении и на территории детского сада;</a:t>
            </a:r>
            <a:br>
              <a:rPr lang="ru-RU" sz="2200" dirty="0"/>
            </a:br>
            <a:r>
              <a:rPr lang="ru-RU" sz="2200" dirty="0" smtClean="0"/>
              <a:t>·</a:t>
            </a:r>
            <a:r>
              <a:rPr lang="ru-RU" sz="2200" dirty="0"/>
              <a:t>       Обо всех подозрительных людях и предметах в помещении и на территории ДОУ </a:t>
            </a:r>
            <a:r>
              <a:rPr lang="ru-RU" sz="2200" b="1" dirty="0"/>
              <a:t>СООБЩАТЬ</a:t>
            </a:r>
            <a:r>
              <a:rPr lang="ru-RU" sz="2200" dirty="0"/>
              <a:t> воспитателям ДОУ или администрации.</a:t>
            </a:r>
            <a:br>
              <a:rPr lang="ru-RU" sz="2200" dirty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/>
              <a:t>Помните! Безопасность детей в Ваших руках</a:t>
            </a:r>
            <a:r>
              <a:rPr lang="ru-RU" sz="2200" b="1" dirty="0" smtClean="0"/>
              <a:t>!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xmlns="" val="156680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</TotalTime>
  <Words>5</Words>
  <Application>Microsoft Office PowerPoint</Application>
  <PresentationFormat>Произвольный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Ретро</vt:lpstr>
      <vt:lpstr>ОСТОРОЖНО, ТЕРРОРИЗМ!</vt:lpstr>
      <vt:lpstr>    Уважаемые родители!   Объясните детям, что во всех перечисленных случаях необходимо: 1) не трогать, не вскрывать, не передвигать находку;  2) отойти на безопасное расстояние; 3) сообщить о находке взрослому.  Обязательно проводите с детьми дома разъяснительные беседы о недопустимости:  а) пользоваться незнакомыми предметами, найденными на улице или в общественных местах;  б) брать у незнакомых людей на улице сумки, свертки, игрушки и т.д.  Входя на территорию детского сада, ПОМНИТЕ: ·       Необходимо закрывать за собой все входные двери (НЕ ОСТАВЛЯЙТЕ входную дверь в помещение детского сада открытой!!!); ·       Быть  НАБЛЮДАТЕЛЬНЫМ  к людям, которые следуют впереди или позади Вас; ·       НЕ ПРИНОСИТЬ на территорию детского сада большие сумки и другие ручные клади; ·       ПРИВОДИТЬ и ЗАБИРАТЬ ребенка могут ТОЛЬКО родители (законные представители) и люди, имеющие доверенность, заверенную нотариусом или администрацией ДОУ. Иные лица не должны находиться в помещении и на территории детского сада; ·       Обо всех подозрительных людях и предметах в помещении и на территории ДОУ СООБЩАТЬ воспитателям ДОУ или администрации.  Помните! Безопасность детей в Ваших руках!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закон РФ "Об образовании в Российской Федерации", N 273-ФЗ | ст 67.</dc:title>
  <dc:creator>юсер</dc:creator>
  <cp:lastModifiedBy>User</cp:lastModifiedBy>
  <cp:revision>4</cp:revision>
  <dcterms:created xsi:type="dcterms:W3CDTF">2017-04-13T07:30:18Z</dcterms:created>
  <dcterms:modified xsi:type="dcterms:W3CDTF">2017-10-13T08:20:37Z</dcterms:modified>
</cp:coreProperties>
</file>